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6" autoAdjust="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2356914-F433-46A6-8C3A-87102BD239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9667" y="3627488"/>
            <a:ext cx="1130398" cy="234887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335776" y="411941"/>
            <a:ext cx="9217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扇子 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枚羽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45161" y="4267062"/>
            <a:ext cx="3666679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ｻｲｽﾞ：収納時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W86×H190㍉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展開時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W300㍉×H190㍉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（スーパースノー）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袋入れ（片面スミ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取説同　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封）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160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ｾｯﾄﾀﾞﾝﾎﾞｰﾙ梱包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/>
              <a:t>220×390×H105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㎜（内寸）　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81177" y="835447"/>
            <a:ext cx="4809910" cy="209288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独自機構により留め具無しで簡単に組み立て、使用出来ます。特許出願中（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特願</a:t>
            </a:r>
            <a:r>
              <a:rPr lang="en-US" altLang="ja-JP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2021-79531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使用しない時は、扇子の様に畳むことが出来るので、ポケットや小さなバッグにも収納出来ます。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プラスチック製（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）なので、水に強く、長期間ご使用出来ます。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④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透けにくい白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なので両面印刷出来ます。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26460" y="2979218"/>
            <a:ext cx="3950987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シート製造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印刷・加工・アセンブリまで自社一　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貫生産体制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・小ロット（最低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部）から大ロットまで対応可能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・一般的な柄付き団扇よりも短納期で生産可能なので、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突然の企画やイベントでも間に合います。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A6323B9-6A52-4044-8063-6E25B50C6873}"/>
              </a:ext>
            </a:extLst>
          </p:cNvPr>
          <p:cNvSpPr/>
          <p:nvPr/>
        </p:nvSpPr>
        <p:spPr>
          <a:xfrm>
            <a:off x="239574" y="195633"/>
            <a:ext cx="914400" cy="46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TS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54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51A311E9-0739-4742-B788-808DE11B636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3114" y="2931083"/>
            <a:ext cx="1192085" cy="2474431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7AF5D5C9-6E9F-4500-B17E-8219C0F6F931}"/>
              </a:ext>
            </a:extLst>
          </p:cNvPr>
          <p:cNvSpPr/>
          <p:nvPr/>
        </p:nvSpPr>
        <p:spPr>
          <a:xfrm>
            <a:off x="2270621" y="5236086"/>
            <a:ext cx="2002115" cy="815863"/>
          </a:xfrm>
          <a:prstGeom prst="wedgeEllipseCallout">
            <a:avLst>
              <a:gd name="adj1" fmla="val 2060"/>
              <a:gd name="adj2" fmla="val -80148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別パーツ　留め具不要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E62881B-2D84-4B20-9B10-5A90B90480A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296" y="2276982"/>
            <a:ext cx="2455203" cy="149249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41503CCE-0DF5-4836-BA2C-F766038FAB99}"/>
              </a:ext>
            </a:extLst>
          </p:cNvPr>
          <p:cNvSpPr/>
          <p:nvPr/>
        </p:nvSpPr>
        <p:spPr>
          <a:xfrm>
            <a:off x="331022" y="1009535"/>
            <a:ext cx="3672408" cy="1233567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開いた時の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クリック感が心地良い</a:t>
            </a:r>
            <a:r>
              <a:rPr kumimoji="1"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‼‼‼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AD9CD29C-B54A-46C9-A063-01551D2DE9A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1" y="3861342"/>
            <a:ext cx="2455203" cy="1516728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4" name="矢印: 右 3">
            <a:extLst>
              <a:ext uri="{FF2B5EF4-FFF2-40B4-BE49-F238E27FC236}">
                <a16:creationId xmlns:a16="http://schemas.microsoft.com/office/drawing/2014/main" id="{81ADE26E-1143-476A-990D-EAE75D74E998}"/>
              </a:ext>
            </a:extLst>
          </p:cNvPr>
          <p:cNvSpPr/>
          <p:nvPr/>
        </p:nvSpPr>
        <p:spPr>
          <a:xfrm rot="12426561">
            <a:off x="2125831" y="3991488"/>
            <a:ext cx="896161" cy="749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72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985</TotalTime>
  <Words>261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HG丸ｺﾞｼｯｸM-PRO</vt:lpstr>
      <vt:lpstr>游ゴシック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110</cp:revision>
  <cp:lastPrinted>2021-05-13T01:52:25Z</cp:lastPrinted>
  <dcterms:created xsi:type="dcterms:W3CDTF">2013-04-02T06:14:51Z</dcterms:created>
  <dcterms:modified xsi:type="dcterms:W3CDTF">2021-05-21T06:12:30Z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